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7E021-5C05-6231-B9FE-4EBEA5638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758FD12-242D-A793-D3C7-A9E050CBF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E09395-E91D-0B5E-FAF4-78CED926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D8B81-30A5-F3CE-5BDD-67B0AC2C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79089-49CD-0DB3-61E0-07DB3E44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32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572C1-B02F-1CC1-82EA-74A69D526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94289D-5608-7AE2-3122-01EAC9030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4EB341-6240-796E-2D8D-C8622F0E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28C45A-8317-F55C-9FD9-EAADB87C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DDAB85-7E2D-0EF5-83D1-756D9592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00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3234C69-84CA-A160-A9FE-12C15E844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493F82-B5D3-FAB6-BCC7-1964F5A12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C0DB03-FACC-39D0-8579-115EEDBC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8BDBB4-7BFF-247F-FE93-1446F146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AF92AE-DE61-54C5-B50F-B8319272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24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BE2DD-BA60-FB38-5431-7BF98633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046741-7CA2-5D66-C40B-5B74512FD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6AC468-84A7-3EC6-FF73-A53FB062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3C1AB5-7B5D-6F32-01BB-BC7B4CEC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E0738D-BAC9-FBE7-5516-E57E8FA2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08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4AA8E-09E6-E40D-42B7-14B06AAA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1E1286-1E25-F632-FB6E-F29AFA5B3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86A734-7ED1-4FD8-5925-58CF98771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34ED56-4FE4-87BB-224A-38B8CC6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9D7B9-0A88-4BE4-BF26-78413521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0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9DF67-8728-7D4C-B5A7-E81C24B1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19377-874C-5585-1632-56107813B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0972CD-ECE4-0B80-D286-EBBFAEB18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67DAB7-5D61-0511-93DE-581DC6B1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655445-E820-C6DB-DDCA-A40EEB11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E02BCE-66C5-7A5D-F706-573536E4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59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C9946-AF85-7138-EA93-DB881731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FF5AE4-1FBF-9AC3-9C90-E69A4B166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427423-3825-15DE-E418-778636C58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94F1E5-738A-EB14-666F-419D822E1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393ED2-72F3-2D58-DB98-B4698C549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9F04E6-BF3E-90DC-B9CB-C238BDA1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F53813-B597-9417-4FBD-FD8C5369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64B9DF3-3555-8F32-A12C-3A9EC084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75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22A28-9A5F-35CE-608E-2370BFFD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E5CDBAF-4878-83A3-5077-996A6A477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04AB63-C623-5DD4-6F24-FE628085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929EB1-2359-8256-B13F-EF65B9C5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34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AA3C7D-479A-C308-5C7D-46CCBAC0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20A8FE-F65B-E0A4-A9CF-67534293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055BF2-ADF8-3345-B747-05E1AA5C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4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4A724-69E4-7D23-75D8-45F5194C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EAD76D-E437-7131-5F74-77E036DD1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C24F80-66DB-EDCF-5CB4-782E3ECBB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6BAF64-8CAE-CE59-BEFD-E150FD8F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AD29C31-63BB-F58C-B57E-64A7657D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CC18D7-CF1F-52F5-DF98-CA49C6BF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48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262E4-FC46-AA42-F5E7-D75B1C1A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56B34C-B584-81DB-92B1-E0C57D6C1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1C0B2E-5BCA-8F91-F877-47CE90485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B51E16-5664-E94A-B9BB-6B563CDD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7419BF2-BB17-C427-AE8C-5893C557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58DFC9-1A61-1C4C-37F0-3C300F77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51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5D10B02-B461-C277-2967-A2A6C431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3C701E-5831-E3C4-BE4B-93A0D25A6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F5A5AC-8663-6454-B42A-F6C00BC90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15823-15B8-426E-9945-7A20ED98B98F}" type="datetimeFigureOut">
              <a:rPr lang="de-DE" smtClean="0"/>
              <a:t>29.01.2023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CBE48E-C2A2-8346-F862-72A88E271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5AA044-371F-FC5F-5E5D-47133521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7B3F-3B85-4EBE-B7F0-318A718391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96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Gebäude, draußen, Boden, Weg enthält.&#10;&#10;Automatisch generierte Beschreibung">
            <a:extLst>
              <a:ext uri="{FF2B5EF4-FFF2-40B4-BE49-F238E27FC236}">
                <a16:creationId xmlns:a16="http://schemas.microsoft.com/office/drawing/2014/main" id="{3B1A1935-3645-9D83-A2CA-72B97C2EF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7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Gebäude, draußen, Boden, Weg enthält.">
            <a:extLst>
              <a:ext uri="{FF2B5EF4-FFF2-40B4-BE49-F238E27FC236}">
                <a16:creationId xmlns:a16="http://schemas.microsoft.com/office/drawing/2014/main" id="{0755DFDF-F7EC-9B0C-A9B0-D70CDF7AF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9D6D3D1-1FA7-54A3-C260-A574F7E6B2A3}"/>
              </a:ext>
            </a:extLst>
          </p:cNvPr>
          <p:cNvGrpSpPr/>
          <p:nvPr/>
        </p:nvGrpSpPr>
        <p:grpSpPr>
          <a:xfrm>
            <a:off x="3629608" y="1240971"/>
            <a:ext cx="1660849" cy="4683968"/>
            <a:chOff x="3508310" y="1240971"/>
            <a:chExt cx="1782147" cy="4683968"/>
          </a:xfrm>
        </p:grpSpPr>
        <p:pic>
          <p:nvPicPr>
            <p:cNvPr id="5" name="Grafik 4" descr="Ein Bild, das Gebäude, draußen, Boden, Weg enthält.&#10;&#10;Automatisch generierte Beschreibung">
              <a:extLst>
                <a:ext uri="{FF2B5EF4-FFF2-40B4-BE49-F238E27FC236}">
                  <a16:creationId xmlns:a16="http://schemas.microsoft.com/office/drawing/2014/main" id="{3B1A1935-3645-9D83-A2CA-72B97C2EF1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383" t="23129" r="56606" b="13605"/>
            <a:stretch/>
          </p:blipFill>
          <p:spPr>
            <a:xfrm>
              <a:off x="3508310" y="1586204"/>
              <a:ext cx="1782147" cy="4338735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75EC7479-E49C-1ADC-15BA-A015CF66082E}"/>
                </a:ext>
              </a:extLst>
            </p:cNvPr>
            <p:cNvSpPr txBox="1"/>
            <p:nvPr/>
          </p:nvSpPr>
          <p:spPr>
            <a:xfrm>
              <a:off x="3526971" y="1240971"/>
              <a:ext cx="1735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PAUL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6746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Gebäude, draußen, Boden, Weg enthält.&#10;&#10;Automatisch generierte Beschreibung">
            <a:extLst>
              <a:ext uri="{FF2B5EF4-FFF2-40B4-BE49-F238E27FC236}">
                <a16:creationId xmlns:a16="http://schemas.microsoft.com/office/drawing/2014/main" id="{87A3B1CA-AB15-73ED-BECA-2222A5F8DFC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39F0C6E-F4FB-43E5-469B-696F71C03F02}"/>
              </a:ext>
            </a:extLst>
          </p:cNvPr>
          <p:cNvGrpSpPr/>
          <p:nvPr/>
        </p:nvGrpSpPr>
        <p:grpSpPr>
          <a:xfrm>
            <a:off x="5150498" y="914400"/>
            <a:ext cx="1492897" cy="5085184"/>
            <a:chOff x="5150498" y="914400"/>
            <a:chExt cx="1492897" cy="5085184"/>
          </a:xfrm>
        </p:grpSpPr>
        <p:pic>
          <p:nvPicPr>
            <p:cNvPr id="5" name="Grafik 4" descr="Ein Bild, das Gebäude, draußen, Boden, Weg enthält.&#10;&#10;Automatisch generierte Beschreibung">
              <a:extLst>
                <a:ext uri="{FF2B5EF4-FFF2-40B4-BE49-F238E27FC236}">
                  <a16:creationId xmlns:a16="http://schemas.microsoft.com/office/drawing/2014/main" id="{3B1A1935-3645-9D83-A2CA-72B97C2EF1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34" t="19183" r="45510" b="12517"/>
            <a:stretch/>
          </p:blipFill>
          <p:spPr>
            <a:xfrm>
              <a:off x="5234472" y="1315616"/>
              <a:ext cx="1408923" cy="4683968"/>
            </a:xfrm>
            <a:prstGeom prst="rect">
              <a:avLst/>
            </a:prstGeom>
          </p:spPr>
        </p:pic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C51A5F19-A72B-0A34-51B1-F65546AB9360}"/>
                </a:ext>
              </a:extLst>
            </p:cNvPr>
            <p:cNvSpPr txBox="1"/>
            <p:nvPr/>
          </p:nvSpPr>
          <p:spPr>
            <a:xfrm>
              <a:off x="5150498" y="914400"/>
              <a:ext cx="1408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GEORGE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239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Gebäude, draußen, Boden, Weg enthält.&#10;&#10;Automatisch generierte Beschreibung">
            <a:extLst>
              <a:ext uri="{FF2B5EF4-FFF2-40B4-BE49-F238E27FC236}">
                <a16:creationId xmlns:a16="http://schemas.microsoft.com/office/drawing/2014/main" id="{73219EF9-109E-8D00-9F08-FEEB4003D0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902B1B8-D297-01F0-87A8-036C73C29C3D}"/>
              </a:ext>
            </a:extLst>
          </p:cNvPr>
          <p:cNvGrpSpPr/>
          <p:nvPr/>
        </p:nvGrpSpPr>
        <p:grpSpPr>
          <a:xfrm>
            <a:off x="6344816" y="1091682"/>
            <a:ext cx="1296955" cy="5374431"/>
            <a:chOff x="6344816" y="1091682"/>
            <a:chExt cx="1296955" cy="5374431"/>
          </a:xfrm>
        </p:grpSpPr>
        <p:pic>
          <p:nvPicPr>
            <p:cNvPr id="5" name="Grafik 4" descr="Ein Bild, das Gebäude, draußen, Boden, Weg enthält.&#10;&#10;Automatisch generierte Beschreibung">
              <a:extLst>
                <a:ext uri="{FF2B5EF4-FFF2-40B4-BE49-F238E27FC236}">
                  <a16:creationId xmlns:a16="http://schemas.microsoft.com/office/drawing/2014/main" id="{3B1A1935-3645-9D83-A2CA-72B97C2EF1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041" t="21905" r="37321" b="5713"/>
            <a:stretch/>
          </p:blipFill>
          <p:spPr>
            <a:xfrm>
              <a:off x="6344816" y="1502228"/>
              <a:ext cx="1296955" cy="4963885"/>
            </a:xfrm>
            <a:prstGeom prst="rect">
              <a:avLst/>
            </a:prstGeom>
          </p:spPr>
        </p:pic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258CEFB1-C1FC-66F9-C62B-894D62D4F660}"/>
                </a:ext>
              </a:extLst>
            </p:cNvPr>
            <p:cNvSpPr txBox="1"/>
            <p:nvPr/>
          </p:nvSpPr>
          <p:spPr>
            <a:xfrm>
              <a:off x="6363478" y="1091682"/>
              <a:ext cx="1259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Ringo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52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Gebäude, draußen, Boden, Weg enthält.">
            <a:extLst>
              <a:ext uri="{FF2B5EF4-FFF2-40B4-BE49-F238E27FC236}">
                <a16:creationId xmlns:a16="http://schemas.microsoft.com/office/drawing/2014/main" id="{0B70A566-9756-A835-F3DD-88A426249D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04E2BAB-F0B5-8BD8-E82F-9D66D5717F4E}"/>
              </a:ext>
            </a:extLst>
          </p:cNvPr>
          <p:cNvGrpSpPr/>
          <p:nvPr/>
        </p:nvGrpSpPr>
        <p:grpSpPr>
          <a:xfrm>
            <a:off x="7594445" y="401216"/>
            <a:ext cx="1997424" cy="5766319"/>
            <a:chOff x="7594445" y="1213845"/>
            <a:chExt cx="1782820" cy="4953690"/>
          </a:xfrm>
        </p:grpSpPr>
        <p:pic>
          <p:nvPicPr>
            <p:cNvPr id="5" name="Grafik 4" descr="Ein Bild, das Gebäude, draußen, Boden, Weg enthält.&#10;&#10;Automatisch generierte Beschreibung">
              <a:extLst>
                <a:ext uri="{FF2B5EF4-FFF2-40B4-BE49-F238E27FC236}">
                  <a16:creationId xmlns:a16="http://schemas.microsoft.com/office/drawing/2014/main" id="{3B1A1935-3645-9D83-A2CA-72B97C2EF1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984" t="7483" r="23087" b="10068"/>
            <a:stretch/>
          </p:blipFill>
          <p:spPr>
            <a:xfrm>
              <a:off x="7679094" y="1602557"/>
              <a:ext cx="1698171" cy="4564978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39F6D282-8D67-19AB-5DEB-F5BB97E5A1E0}"/>
                </a:ext>
              </a:extLst>
            </p:cNvPr>
            <p:cNvSpPr txBox="1"/>
            <p:nvPr/>
          </p:nvSpPr>
          <p:spPr>
            <a:xfrm>
              <a:off x="7594445" y="1213845"/>
              <a:ext cx="1744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JOHN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25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Scherer</dc:creator>
  <cp:lastModifiedBy>Oliver Scherer</cp:lastModifiedBy>
  <cp:revision>4</cp:revision>
  <dcterms:created xsi:type="dcterms:W3CDTF">2023-01-28T18:17:39Z</dcterms:created>
  <dcterms:modified xsi:type="dcterms:W3CDTF">2023-01-29T14:49:02Z</dcterms:modified>
</cp:coreProperties>
</file>